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  <p:sldMasterId id="2147483761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96" r:id="rId8"/>
    <p:sldId id="300" r:id="rId9"/>
    <p:sldId id="299" r:id="rId10"/>
    <p:sldId id="301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decin-HDJ" initials="M" lastIdx="1" clrIdx="0">
    <p:extLst>
      <p:ext uri="{19B8F6BF-5375-455C-9EA6-DF929625EA0E}">
        <p15:presenceInfo xmlns:p15="http://schemas.microsoft.com/office/powerpoint/2012/main" userId="S-1-5-21-15995901-4161742451-502365504-12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43" d="100"/>
          <a:sy n="43" d="100"/>
        </p:scale>
        <p:origin x="48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77238-CFC3-45EF-9A49-FBB78374C5C5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DFEA6-86A0-47B1-8C5A-6D804821A8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084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59E-9013-4EC5-BCB3-7DFC06F4666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9B0F-99BA-485F-B38B-B1F377ED6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6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59E-9013-4EC5-BCB3-7DFC06F4666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9B0F-99BA-485F-B38B-B1F377ED6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560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59E-9013-4EC5-BCB3-7DFC06F4666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9B0F-99BA-485F-B38B-B1F377ED6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4700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59E-9013-4EC5-BCB3-7DFC06F4666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9B0F-99BA-485F-B38B-B1F377ED6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209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59E-9013-4EC5-BCB3-7DFC06F4666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9B0F-99BA-485F-B38B-B1F377ED6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677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59E-9013-4EC5-BCB3-7DFC06F4666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9B0F-99BA-485F-B38B-B1F377ED6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377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59E-9013-4EC5-BCB3-7DFC06F4666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9B0F-99BA-485F-B38B-B1F377ED6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67114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59E-9013-4EC5-BCB3-7DFC06F4666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9B0F-99BA-485F-B38B-B1F377ED6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5157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59E-9013-4EC5-BCB3-7DFC06F4666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9B0F-99BA-485F-B38B-B1F377ED6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571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59E-9013-4EC5-BCB3-7DFC06F4666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9B0F-99BA-485F-B38B-B1F377ED6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8966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59E-9013-4EC5-BCB3-7DFC06F4666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9B0F-99BA-485F-B38B-B1F377ED6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2187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59E-9013-4EC5-BCB3-7DFC06F4666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9B0F-99BA-485F-B38B-B1F377ED6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0823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59E-9013-4EC5-BCB3-7DFC06F4666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9B0F-99BA-485F-B38B-B1F377ED6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0717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59E-9013-4EC5-BCB3-7DFC06F4666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9B0F-99BA-485F-B38B-B1F377ED6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68771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59E-9013-4EC5-BCB3-7DFC06F4666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9B0F-99BA-485F-B38B-B1F377ED6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733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59E-9013-4EC5-BCB3-7DFC06F4666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9B0F-99BA-485F-B38B-B1F377ED6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31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59E-9013-4EC5-BCB3-7DFC06F4666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9B0F-99BA-485F-B38B-B1F377ED6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364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59E-9013-4EC5-BCB3-7DFC06F4666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9B0F-99BA-485F-B38B-B1F377ED6393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3353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59E-9013-4EC5-BCB3-7DFC06F4666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9B0F-99BA-485F-B38B-B1F377ED6393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59E-9013-4EC5-BCB3-7DFC06F4666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9B0F-99BA-485F-B38B-B1F377ED6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585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59E-9013-4EC5-BCB3-7DFC06F4666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9B0F-99BA-485F-B38B-B1F377ED6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8497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59E-9013-4EC5-BCB3-7DFC06F4666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9B0F-99BA-485F-B38B-B1F377ED6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87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220659E-9013-4EC5-BCB3-7DFC06F4666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A9B0F-99BA-485F-B38B-B1F377ED6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187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220659E-9013-4EC5-BCB3-7DFC06F4666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22EA9B0F-99BA-485F-B38B-B1F377ED6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695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CCCE98-BB8C-4020-B4EC-499E151D1B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 patient acteur de la prévention en HDJ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819D2A-F52B-4D46-91B7-166348157F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Hôpital Jour SSR de Ribeauvillé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9989C43-EFBA-4416-A5D6-8624030FB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4156" y="4780249"/>
            <a:ext cx="2127688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721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ABD72B-572E-427A-9EF6-2BF98D8FB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Je prends soin de…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0AE85B-9CAB-4F44-B450-B94C3901A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Choix du sujet </a:t>
            </a:r>
            <a:r>
              <a:rPr lang="fr-FR" dirty="0"/>
              <a:t>en fonction du groupe présent, pas de fréquence imposée, parfois même de façon improvisée si l’occasion se présente!</a:t>
            </a:r>
          </a:p>
          <a:p>
            <a:r>
              <a:rPr lang="fr-FR" dirty="0"/>
              <a:t>Possibilité </a:t>
            </a:r>
            <a:r>
              <a:rPr lang="fr-FR" b="1" dirty="0"/>
              <a:t>d’insister sur certains thèmes </a:t>
            </a:r>
            <a:r>
              <a:rPr lang="fr-FR" dirty="0"/>
              <a:t>en fonction du groupe ou des personnes présentes</a:t>
            </a:r>
          </a:p>
          <a:p>
            <a:r>
              <a:rPr lang="fr-FR" dirty="0"/>
              <a:t>En complément des actes de prévention  déjà fait en individuel et dans les ateliers par tous les membres de l’équipe (pluriprofessionnels et soignants) et dans </a:t>
            </a:r>
            <a:r>
              <a:rPr lang="fr-FR" b="1" dirty="0"/>
              <a:t>les discussions informelles</a:t>
            </a:r>
            <a:r>
              <a:rPr lang="fr-FR" dirty="0"/>
              <a:t>…</a:t>
            </a:r>
          </a:p>
          <a:p>
            <a:r>
              <a:rPr lang="fr-FR" dirty="0"/>
              <a:t>Effet positif de la </a:t>
            </a:r>
            <a:r>
              <a:rPr lang="fr-FR" b="1" dirty="0"/>
              <a:t>répétition </a:t>
            </a:r>
            <a:r>
              <a:rPr lang="fr-FR" dirty="0"/>
              <a:t>des informations sous différentes formes</a:t>
            </a:r>
          </a:p>
        </p:txBody>
      </p:sp>
    </p:spTree>
    <p:extLst>
      <p:ext uri="{BB962C8B-B14F-4D97-AF65-F5344CB8AC3E}">
        <p14:creationId xmlns:p14="http://schemas.microsoft.com/office/powerpoint/2010/main" val="40213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1191D0-CC1F-4442-8A1E-A169EF061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Contexte spécifique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B51206-5EC8-4CC7-95E3-8BDF4AFCE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HDJ SSR à Ribeauvillé, de 5 places ( entre 4 à 10 patients jour)</a:t>
            </a:r>
          </a:p>
          <a:p>
            <a:r>
              <a:rPr lang="fr-FR" dirty="0"/>
              <a:t>Toujours la même équipe de soignants (IDE et AS)</a:t>
            </a:r>
            <a:r>
              <a:rPr lang="fr-FR" dirty="0">
                <a:sym typeface="Wingdings" panose="05000000000000000000" pitchFamily="2" charset="2"/>
              </a:rPr>
              <a:t> bonne connaissance des patients et relation de confiance </a:t>
            </a:r>
          </a:p>
          <a:p>
            <a:r>
              <a:rPr lang="fr-FR" dirty="0">
                <a:sym typeface="Wingdings" panose="05000000000000000000" pitchFamily="2" charset="2"/>
              </a:rPr>
              <a:t>Evaluation pluridisciplinaire initiale: permet de définir quel peuvent être les axes de prévention</a:t>
            </a:r>
          </a:p>
          <a:p>
            <a:r>
              <a:rPr lang="fr-FR" dirty="0">
                <a:sym typeface="Wingdings" panose="05000000000000000000" pitchFamily="2" charset="2"/>
              </a:rPr>
              <a:t>Projet thérapeutique ciblé présenté au patient qui donne son accord</a:t>
            </a:r>
          </a:p>
          <a:p>
            <a:r>
              <a:rPr lang="fr-FR" dirty="0">
                <a:sym typeface="Wingdings" panose="05000000000000000000" pitchFamily="2" charset="2"/>
              </a:rPr>
              <a:t>Relative stabilité des groupes ce qui donne une certaine dynamique</a:t>
            </a:r>
          </a:p>
          <a:p>
            <a:endParaRPr lang="fr-FR" dirty="0">
              <a:sym typeface="Wingdings" panose="05000000000000000000" pitchFamily="2" charset="2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8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B597BA-DD3E-41D8-A40C-2FF336BDB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Patient acteur de la prévention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175C71-DE9A-4F32-893B-6694E047E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HDJ: le patient se déplace pour les séances</a:t>
            </a:r>
          </a:p>
          <a:p>
            <a:r>
              <a:rPr lang="fr-FR" dirty="0"/>
              <a:t>Cibler les objectifs de prévention auxquels le patient est sensible.  Ne pas stigmatiser le patient qui n’applique pas les « recommandations » effectuées par l’équipe.</a:t>
            </a:r>
          </a:p>
          <a:p>
            <a:r>
              <a:rPr lang="fr-FR" dirty="0"/>
              <a:t>Ne serait ce pas la définition de l’ETP? Les petits établissements, comme le notre, ne peuvent pas développer de programme ETP d’où la multiplication d’actions  type ETP.</a:t>
            </a:r>
          </a:p>
        </p:txBody>
      </p:sp>
    </p:spTree>
    <p:extLst>
      <p:ext uri="{BB962C8B-B14F-4D97-AF65-F5344CB8AC3E}">
        <p14:creationId xmlns:p14="http://schemas.microsoft.com/office/powerpoint/2010/main" val="2410117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B2F97B-30C4-4100-A364-DCC842814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Patient acteur de la prévention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D23EC3-BF4A-470D-9116-A1DCDFFE7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Evaluation des déficiences/ efficiences du patient</a:t>
            </a:r>
          </a:p>
          <a:p>
            <a:r>
              <a:rPr lang="fr-FR" dirty="0"/>
              <a:t>Une bonne connaissance du patient et de ses « </a:t>
            </a:r>
            <a:r>
              <a:rPr lang="fr-FR" dirty="0" err="1"/>
              <a:t>desirata</a:t>
            </a:r>
            <a:r>
              <a:rPr lang="fr-FR" dirty="0"/>
              <a:t> »</a:t>
            </a:r>
          </a:p>
          <a:p>
            <a:r>
              <a:rPr lang="fr-FR" dirty="0"/>
              <a:t>Un patient qui se déplace en HDJ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Bonnes conditions de prévention!!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E9162FB1-942C-4324-804B-317A711057CA}"/>
              </a:ext>
            </a:extLst>
          </p:cNvPr>
          <p:cNvSpPr/>
          <p:nvPr/>
        </p:nvSpPr>
        <p:spPr>
          <a:xfrm rot="5400000">
            <a:off x="4943157" y="352123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003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1B784B-4D6D-4426-8E7F-8224E2B62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l’HDJ de Ribeauvillé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3C94D9-014E-4B7E-B4E7-DA09E9AE8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Création à l’initiative de l’ équipe soignante et /ou membre de l’équipe pluri  de 4 diaporamas </a:t>
            </a:r>
            <a:r>
              <a:rPr lang="fr-FR" b="1" i="1" dirty="0"/>
              <a:t>« Je prends soin de … » . </a:t>
            </a:r>
            <a:r>
              <a:rPr lang="fr-FR" dirty="0"/>
              <a:t>Répondent à des attentes du terrain</a:t>
            </a:r>
            <a:endParaRPr lang="fr-FR" b="1" i="1" dirty="0"/>
          </a:p>
          <a:p>
            <a:r>
              <a:rPr lang="fr-FR" dirty="0"/>
              <a:t>Implication des patients, échanges entre patients/ patients et patient/ soignant, chacun donne l’exemple de son vécu </a:t>
            </a:r>
          </a:p>
          <a:p>
            <a:r>
              <a:rPr lang="fr-FR" dirty="0"/>
              <a:t>Exemples concrets, présentation de matériels…</a:t>
            </a:r>
          </a:p>
          <a:p>
            <a:r>
              <a:rPr lang="fr-FR" dirty="0"/>
              <a:t>Avancement du diaporama au rythme des questions</a:t>
            </a:r>
          </a:p>
          <a:p>
            <a:r>
              <a:rPr lang="fr-FR" dirty="0"/>
              <a:t>Petit document à emporter avec soi</a:t>
            </a:r>
          </a:p>
          <a:p>
            <a:r>
              <a:rPr lang="fr-FR" dirty="0"/>
              <a:t>Prise de RDV spécialisé par l’équipe soignante sur demande du patient</a:t>
            </a:r>
          </a:p>
        </p:txBody>
      </p:sp>
    </p:spTree>
    <p:extLst>
      <p:ext uri="{BB962C8B-B14F-4D97-AF65-F5344CB8AC3E}">
        <p14:creationId xmlns:p14="http://schemas.microsoft.com/office/powerpoint/2010/main" val="2640959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7CDE3C-46B1-444C-AD6D-6957E744B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929390"/>
            <a:ext cx="2834640" cy="59960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Je prends soin de…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5ECC9354-796C-43A4-A42D-6146417A70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01995" y="749508"/>
            <a:ext cx="6995411" cy="5246558"/>
          </a:xfrm>
        </p:spPr>
      </p:pic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500963E4-D60E-41B6-97FA-D3E0745FE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6031" y="1528997"/>
            <a:ext cx="3131745" cy="4386091"/>
          </a:xfrm>
        </p:spPr>
        <p:txBody>
          <a:bodyPr>
            <a:noAutofit/>
          </a:bodyPr>
          <a:lstStyle/>
          <a:p>
            <a:r>
              <a:rPr lang="fr-FR" sz="2800" dirty="0"/>
              <a:t>- Les changements liés au vieillissement de la vision, l’audition , dentition, </a:t>
            </a:r>
            <a:br>
              <a:rPr lang="fr-FR" sz="2800" dirty="0"/>
            </a:br>
            <a:r>
              <a:rPr lang="fr-FR" sz="2800" dirty="0"/>
              <a:t>- les conséquences, </a:t>
            </a:r>
            <a:br>
              <a:rPr lang="fr-FR" sz="2800" dirty="0"/>
            </a:br>
            <a:r>
              <a:rPr lang="fr-FR" sz="2800" dirty="0"/>
              <a:t>- les prothèses</a:t>
            </a:r>
            <a:br>
              <a:rPr lang="fr-FR" sz="2800" dirty="0"/>
            </a:br>
            <a:r>
              <a:rPr lang="fr-FR" sz="2800" dirty="0"/>
              <a:t>- hygiène</a:t>
            </a:r>
          </a:p>
        </p:txBody>
      </p:sp>
    </p:spTree>
    <p:extLst>
      <p:ext uri="{BB962C8B-B14F-4D97-AF65-F5344CB8AC3E}">
        <p14:creationId xmlns:p14="http://schemas.microsoft.com/office/powerpoint/2010/main" val="1167057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91695-213D-4ECE-9A4A-0F521F31F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629588"/>
            <a:ext cx="2834640" cy="1034320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Je prends soin de…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1ECE8A4E-0632-4F28-8533-4ED69FDD05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51635" y="929373"/>
            <a:ext cx="6515724" cy="4886793"/>
          </a:xfrm>
        </p:spPr>
      </p:pic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4C28E482-6AC8-4304-B730-CCA8FEBE2A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1663908"/>
            <a:ext cx="3597639" cy="4152258"/>
          </a:xfrm>
        </p:spPr>
        <p:txBody>
          <a:bodyPr>
            <a:noAutofit/>
          </a:bodyPr>
          <a:lstStyle/>
          <a:p>
            <a:r>
              <a:rPr lang="fr-FR" sz="2400" dirty="0"/>
              <a:t>-Les changements liés au vieillissement(perte de sensibilité, déformations…)</a:t>
            </a:r>
            <a:br>
              <a:rPr lang="fr-FR" sz="2400" dirty="0"/>
            </a:br>
            <a:r>
              <a:rPr lang="fr-FR" sz="2400" dirty="0"/>
              <a:t>- Pathologies (mycoses, diabète, ongle incarné…)</a:t>
            </a:r>
            <a:br>
              <a:rPr lang="fr-FR" sz="2400" dirty="0"/>
            </a:br>
            <a:r>
              <a:rPr lang="fr-FR" sz="2400" dirty="0"/>
              <a:t>- Hygiène </a:t>
            </a:r>
            <a:br>
              <a:rPr lang="fr-FR" sz="2400" dirty="0"/>
            </a:br>
            <a:r>
              <a:rPr lang="fr-FR" sz="2400" dirty="0"/>
              <a:t>- Pédicurie et podologie</a:t>
            </a:r>
            <a:br>
              <a:rPr lang="fr-FR" sz="2400" dirty="0"/>
            </a:br>
            <a:r>
              <a:rPr lang="fr-FR" sz="2400" dirty="0"/>
              <a:t>- Chaussage</a:t>
            </a:r>
          </a:p>
        </p:txBody>
      </p:sp>
    </p:spTree>
    <p:extLst>
      <p:ext uri="{BB962C8B-B14F-4D97-AF65-F5344CB8AC3E}">
        <p14:creationId xmlns:p14="http://schemas.microsoft.com/office/powerpoint/2010/main" val="962938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07675CB-B58A-4646-8535-898DADA91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336" y="539496"/>
            <a:ext cx="7577592" cy="577900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3" name="Titre 12">
            <a:extLst>
              <a:ext uri="{FF2B5EF4-FFF2-40B4-BE49-F238E27FC236}">
                <a16:creationId xmlns:a16="http://schemas.microsoft.com/office/drawing/2014/main" id="{B3167C9B-4BE7-457B-8048-A352A5146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771262"/>
            <a:ext cx="2834640" cy="77574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Je prends soin de…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CE990F-9E59-4E7C-B792-E50D5E3A5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D05F3204-10BC-4F6F-B342-DD707E732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6031" y="1409074"/>
            <a:ext cx="3611881" cy="5120639"/>
          </a:xfrm>
        </p:spPr>
        <p:txBody>
          <a:bodyPr>
            <a:noAutofit/>
          </a:bodyPr>
          <a:lstStyle/>
          <a:p>
            <a:r>
              <a:rPr lang="fr-FR" sz="2400" dirty="0"/>
              <a:t>- perte d’appétit lié au vieillissement, </a:t>
            </a:r>
          </a:p>
          <a:p>
            <a:r>
              <a:rPr lang="fr-FR" sz="2400" dirty="0"/>
              <a:t>- hydratation, </a:t>
            </a:r>
          </a:p>
          <a:p>
            <a:r>
              <a:rPr lang="fr-FR" sz="2400" dirty="0"/>
              <a:t>- difficulté à la prise alimentaire, </a:t>
            </a:r>
          </a:p>
          <a:p>
            <a:r>
              <a:rPr lang="fr-FR" sz="2400" dirty="0"/>
              <a:t>-un repas équilibré, </a:t>
            </a:r>
          </a:p>
          <a:p>
            <a:r>
              <a:rPr lang="fr-FR" sz="2400" dirty="0"/>
              <a:t>- petites astuces, </a:t>
            </a:r>
          </a:p>
          <a:p>
            <a:r>
              <a:rPr lang="fr-FR" sz="2400" dirty="0"/>
              <a:t>- surveillance du poids,</a:t>
            </a:r>
          </a:p>
          <a:p>
            <a:r>
              <a:rPr lang="fr-FR" sz="2400" dirty="0"/>
              <a:t>- maintenir une activité physique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308325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AB114536-38FD-493E-A89D-0C9F49E31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884418"/>
            <a:ext cx="2834640" cy="1032073"/>
          </a:xfrm>
        </p:spPr>
        <p:txBody>
          <a:bodyPr/>
          <a:lstStyle/>
          <a:p>
            <a:pPr algn="ctr"/>
            <a:r>
              <a:rPr lang="fr-FR" dirty="0"/>
              <a:t>Je prends soin de…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B0F811BE-D56D-4222-B1F3-A13172C36DA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6208" b="6208"/>
          <a:stretch>
            <a:fillRect/>
          </a:stretch>
        </p:blipFill>
        <p:spPr>
          <a:xfrm>
            <a:off x="4197246" y="1102270"/>
            <a:ext cx="7083894" cy="465346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833E4B3E-5D32-479A-9BFC-0BC29689D2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6032" y="2083932"/>
            <a:ext cx="2834640" cy="3671798"/>
          </a:xfrm>
        </p:spPr>
        <p:txBody>
          <a:bodyPr>
            <a:normAutofit fontScale="92500" lnSpcReduction="10000"/>
          </a:bodyPr>
          <a:lstStyle/>
          <a:p>
            <a:r>
              <a:rPr lang="fr-FR" sz="3200" dirty="0"/>
              <a:t>- Pertes liées au vieillissement</a:t>
            </a:r>
            <a:br>
              <a:rPr lang="fr-FR" sz="3200" dirty="0"/>
            </a:br>
            <a:r>
              <a:rPr lang="fr-FR" sz="3200" dirty="0"/>
              <a:t>- S’alerter face à certains signes d’allure dépressive</a:t>
            </a:r>
            <a:br>
              <a:rPr lang="fr-FR" sz="3200" dirty="0"/>
            </a:br>
            <a:r>
              <a:rPr lang="fr-FR" sz="3200" dirty="0"/>
              <a:t>- Retrouver l’estime de soi</a:t>
            </a:r>
          </a:p>
        </p:txBody>
      </p:sp>
    </p:spTree>
    <p:extLst>
      <p:ext uri="{BB962C8B-B14F-4D97-AF65-F5344CB8AC3E}">
        <p14:creationId xmlns:p14="http://schemas.microsoft.com/office/powerpoint/2010/main" val="1192463003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adre">
  <a:themeElements>
    <a:clrScheme name="Cadr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TM02900743[[fn=Organique]]</Template>
  <TotalTime>1237</TotalTime>
  <Words>325</Words>
  <Application>Microsoft Office PowerPoint</Application>
  <PresentationFormat>Grand écran</PresentationFormat>
  <Paragraphs>46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Calibri</vt:lpstr>
      <vt:lpstr>Calibri Light</vt:lpstr>
      <vt:lpstr>Corbel</vt:lpstr>
      <vt:lpstr>Wingdings</vt:lpstr>
      <vt:lpstr>Wingdings 2</vt:lpstr>
      <vt:lpstr>HDOfficeLightV0</vt:lpstr>
      <vt:lpstr>Cadre</vt:lpstr>
      <vt:lpstr>Le patient acteur de la prévention en HDJ</vt:lpstr>
      <vt:lpstr>Contexte spécifique</vt:lpstr>
      <vt:lpstr>Patient acteur de la prévention</vt:lpstr>
      <vt:lpstr>Patient acteur de la prévention</vt:lpstr>
      <vt:lpstr>A l’HDJ de Ribeauvillé</vt:lpstr>
      <vt:lpstr>Je prends soin de…</vt:lpstr>
      <vt:lpstr>Je prends soin de…</vt:lpstr>
      <vt:lpstr>Je prends soin de…</vt:lpstr>
      <vt:lpstr>Je prends soin de…</vt:lpstr>
      <vt:lpstr>Je prends soin de…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patient acteur de la prévention en HDJ</dc:title>
  <dc:creator>Medecin-HDJ</dc:creator>
  <cp:lastModifiedBy>Medecin-HDJ</cp:lastModifiedBy>
  <cp:revision>29</cp:revision>
  <dcterms:created xsi:type="dcterms:W3CDTF">2018-04-11T14:21:37Z</dcterms:created>
  <dcterms:modified xsi:type="dcterms:W3CDTF">2018-06-04T15:41:57Z</dcterms:modified>
</cp:coreProperties>
</file>